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237" r:id="rId1"/>
  </p:sldMasterIdLst>
  <p:sldIdLst>
    <p:sldId id="256" r:id="rId2"/>
    <p:sldId id="268" r:id="rId3"/>
    <p:sldId id="261" r:id="rId4"/>
    <p:sldId id="262" r:id="rId5"/>
    <p:sldId id="263" r:id="rId6"/>
    <p:sldId id="265" r:id="rId7"/>
    <p:sldId id="259" r:id="rId8"/>
    <p:sldId id="257" r:id="rId9"/>
    <p:sldId id="260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224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89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30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6605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6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4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1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8/24/2017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29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04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32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139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8/24/2017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76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0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76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549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8/24/2017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90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82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855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38" r:id="rId1"/>
    <p:sldLayoutId id="2147484239" r:id="rId2"/>
    <p:sldLayoutId id="2147484240" r:id="rId3"/>
    <p:sldLayoutId id="2147484241" r:id="rId4"/>
    <p:sldLayoutId id="2147484242" r:id="rId5"/>
    <p:sldLayoutId id="2147484243" r:id="rId6"/>
    <p:sldLayoutId id="2147484244" r:id="rId7"/>
    <p:sldLayoutId id="2147484245" r:id="rId8"/>
    <p:sldLayoutId id="2147484246" r:id="rId9"/>
    <p:sldLayoutId id="2147484247" r:id="rId10"/>
    <p:sldLayoutId id="2147484248" r:id="rId11"/>
    <p:sldLayoutId id="2147484249" r:id="rId12"/>
    <p:sldLayoutId id="2147484250" r:id="rId13"/>
    <p:sldLayoutId id="2147484251" r:id="rId14"/>
    <p:sldLayoutId id="2147484252" r:id="rId15"/>
    <p:sldLayoutId id="2147484253" r:id="rId16"/>
    <p:sldLayoutId id="2147484254" r:id="rId17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Do Something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A platform to get help and give help…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0601" y="1796778"/>
            <a:ext cx="3880490" cy="372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00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764721"/>
            <a:ext cx="2946866" cy="576262"/>
          </a:xfrm>
        </p:spPr>
        <p:txBody>
          <a:bodyPr/>
          <a:lstStyle/>
          <a:p>
            <a:pPr algn="ctr"/>
            <a:r>
              <a:rPr lang="en-IN" dirty="0" smtClean="0"/>
              <a:t>Add Task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3234" y="761999"/>
            <a:ext cx="3066537" cy="576262"/>
          </a:xfrm>
        </p:spPr>
        <p:txBody>
          <a:bodyPr/>
          <a:lstStyle/>
          <a:p>
            <a:pPr algn="ctr"/>
            <a:r>
              <a:rPr lang="en-IN" dirty="0" smtClean="0"/>
              <a:t>Navigation Drawer</a:t>
            </a:r>
            <a:endParaRPr lang="en-IN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124700" y="761999"/>
            <a:ext cx="2932113" cy="576262"/>
          </a:xfrm>
        </p:spPr>
        <p:txBody>
          <a:bodyPr/>
          <a:lstStyle/>
          <a:p>
            <a:pPr algn="ctr"/>
            <a:r>
              <a:rPr lang="en-IN" dirty="0" smtClean="0"/>
              <a:t>Profile Page</a:t>
            </a:r>
            <a:endParaRPr lang="en-IN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12" y="1456110"/>
            <a:ext cx="9978466" cy="525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74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Contributors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IN" dirty="0" smtClean="0"/>
              <a:t>Amit Kumar Gupta (Leader) – </a:t>
            </a:r>
            <a:r>
              <a:rPr lang="en-IN" sz="1400" dirty="0" smtClean="0"/>
              <a:t>Lead Backend &amp; Frontend Programmer.</a:t>
            </a:r>
          </a:p>
          <a:p>
            <a:pPr>
              <a:lnSpc>
                <a:spcPct val="200000"/>
              </a:lnSpc>
            </a:pPr>
            <a:r>
              <a:rPr lang="en-IN" dirty="0" smtClean="0"/>
              <a:t>Mohammed Ataaur Rahaman –</a:t>
            </a:r>
            <a:r>
              <a:rPr lang="en-IN" sz="1400" dirty="0" smtClean="0"/>
              <a:t> Lead </a:t>
            </a:r>
            <a:r>
              <a:rPr lang="en-IN" sz="1400" dirty="0" smtClean="0"/>
              <a:t>Designer &amp; </a:t>
            </a:r>
            <a:r>
              <a:rPr lang="en-IN" sz="1400" dirty="0" smtClean="0"/>
              <a:t>UI Frontend.</a:t>
            </a:r>
          </a:p>
          <a:p>
            <a:pPr>
              <a:lnSpc>
                <a:spcPct val="200000"/>
              </a:lnSpc>
            </a:pPr>
            <a:r>
              <a:rPr lang="en-IN" dirty="0" err="1" smtClean="0"/>
              <a:t>Kajal</a:t>
            </a:r>
            <a:r>
              <a:rPr lang="en-IN" dirty="0" smtClean="0"/>
              <a:t> </a:t>
            </a:r>
            <a:r>
              <a:rPr lang="en-IN" dirty="0" err="1" smtClean="0"/>
              <a:t>Kumari</a:t>
            </a:r>
            <a:r>
              <a:rPr lang="en-IN" dirty="0" smtClean="0"/>
              <a:t> </a:t>
            </a:r>
            <a:r>
              <a:rPr lang="en-IN" dirty="0" smtClean="0"/>
              <a:t>– </a:t>
            </a:r>
            <a:r>
              <a:rPr lang="en-IN" sz="1400" dirty="0" smtClean="0"/>
              <a:t>Concept Artist and Designer.</a:t>
            </a:r>
          </a:p>
          <a:p>
            <a:pPr>
              <a:lnSpc>
                <a:spcPct val="200000"/>
              </a:lnSpc>
            </a:pPr>
            <a:r>
              <a:rPr lang="en-IN" dirty="0" smtClean="0"/>
              <a:t>Dhanush Prabhakar – </a:t>
            </a:r>
            <a:r>
              <a:rPr lang="en-IN" sz="1400" dirty="0" smtClean="0"/>
              <a:t>Concept Artist.</a:t>
            </a:r>
          </a:p>
          <a:p>
            <a:pPr>
              <a:lnSpc>
                <a:spcPct val="200000"/>
              </a:lnSpc>
            </a:pPr>
            <a:r>
              <a:rPr lang="en-IN" dirty="0" smtClean="0"/>
              <a:t>Sukruth MS – </a:t>
            </a:r>
            <a:r>
              <a:rPr lang="en-IN" sz="1400" dirty="0" smtClean="0"/>
              <a:t>Helped with Design.</a:t>
            </a:r>
          </a:p>
        </p:txBody>
      </p:sp>
    </p:spTree>
    <p:extLst>
      <p:ext uri="{BB962C8B-B14F-4D97-AF65-F5344CB8AC3E}">
        <p14:creationId xmlns:p14="http://schemas.microsoft.com/office/powerpoint/2010/main" val="397064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5561" y="4428725"/>
            <a:ext cx="9404723" cy="1400530"/>
          </a:xfrm>
        </p:spPr>
        <p:txBody>
          <a:bodyPr/>
          <a:lstStyle/>
          <a:p>
            <a:r>
              <a:rPr lang="en-IN" dirty="0" smtClean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166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The Idea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9498" y="1853248"/>
            <a:ext cx="8946541" cy="4195481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200000"/>
              </a:lnSpc>
            </a:pPr>
            <a:r>
              <a:rPr lang="en-IN" dirty="0" smtClean="0"/>
              <a:t>A platform where users can post “tasks” with their mobile phones in order to get help with the things they want to improve in the society.</a:t>
            </a:r>
          </a:p>
          <a:p>
            <a:pPr>
              <a:lnSpc>
                <a:spcPct val="200000"/>
              </a:lnSpc>
            </a:pPr>
            <a:r>
              <a:rPr lang="en-IN" dirty="0" smtClean="0"/>
              <a:t>These things can be anything from household help</a:t>
            </a:r>
            <a:r>
              <a:rPr lang="en-IN" dirty="0"/>
              <a:t> </a:t>
            </a:r>
            <a:r>
              <a:rPr lang="en-IN" dirty="0" smtClean="0"/>
              <a:t>to, clean up neighbourhoods.</a:t>
            </a:r>
          </a:p>
          <a:p>
            <a:pPr>
              <a:lnSpc>
                <a:spcPct val="200000"/>
              </a:lnSpc>
            </a:pPr>
            <a:r>
              <a:rPr lang="en-IN" dirty="0" smtClean="0"/>
              <a:t>Other users can </a:t>
            </a:r>
            <a:r>
              <a:rPr lang="en-IN" dirty="0" err="1"/>
              <a:t>U</a:t>
            </a:r>
            <a:r>
              <a:rPr lang="en-IN" dirty="0" err="1" smtClean="0"/>
              <a:t>pvote</a:t>
            </a:r>
            <a:r>
              <a:rPr lang="en-IN" dirty="0" smtClean="0"/>
              <a:t> these tasks that they too want to see happening.</a:t>
            </a:r>
          </a:p>
          <a:p>
            <a:pPr>
              <a:lnSpc>
                <a:spcPct val="200000"/>
              </a:lnSpc>
            </a:pPr>
            <a:r>
              <a:rPr lang="en-IN" dirty="0" smtClean="0"/>
              <a:t>NGO’s and other users can then provide their help  with these tasks.</a:t>
            </a:r>
          </a:p>
        </p:txBody>
      </p:sp>
    </p:spTree>
    <p:extLst>
      <p:ext uri="{BB962C8B-B14F-4D97-AF65-F5344CB8AC3E}">
        <p14:creationId xmlns:p14="http://schemas.microsoft.com/office/powerpoint/2010/main" val="172574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Features of the App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4544" y="1853248"/>
            <a:ext cx="9519556" cy="4266294"/>
          </a:xfrm>
        </p:spPr>
        <p:txBody>
          <a:bodyPr>
            <a:normAutofit/>
          </a:bodyPr>
          <a:lstStyle/>
          <a:p>
            <a:pPr algn="just">
              <a:lnSpc>
                <a:spcPct val="200000"/>
              </a:lnSpc>
            </a:pPr>
            <a:r>
              <a:rPr lang="en-GB" dirty="0" smtClean="0"/>
              <a:t>A </a:t>
            </a:r>
            <a:r>
              <a:rPr lang="en-GB" dirty="0"/>
              <a:t>feature to let users post on a task that they are "doing something", or add to the problems of the task in hand</a:t>
            </a:r>
            <a:r>
              <a:rPr lang="en-GB" dirty="0" smtClean="0"/>
              <a:t>.</a:t>
            </a:r>
          </a:p>
          <a:p>
            <a:pPr algn="just">
              <a:lnSpc>
                <a:spcPct val="200000"/>
              </a:lnSpc>
            </a:pPr>
            <a:r>
              <a:rPr lang="en-GB" dirty="0"/>
              <a:t>Ability to </a:t>
            </a:r>
            <a:r>
              <a:rPr lang="en-GB" dirty="0" err="1" smtClean="0"/>
              <a:t>Upvote</a:t>
            </a:r>
            <a:r>
              <a:rPr lang="en-GB" dirty="0" smtClean="0"/>
              <a:t>/</a:t>
            </a:r>
            <a:r>
              <a:rPr lang="en-GB" dirty="0" err="1"/>
              <a:t>D</a:t>
            </a:r>
            <a:r>
              <a:rPr lang="en-GB" dirty="0" err="1" smtClean="0"/>
              <a:t>ownvote</a:t>
            </a:r>
            <a:r>
              <a:rPr lang="en-GB" dirty="0" smtClean="0"/>
              <a:t> </a:t>
            </a:r>
            <a:r>
              <a:rPr lang="en-GB" dirty="0"/>
              <a:t>"tasks" that users want to happen more/less</a:t>
            </a:r>
            <a:r>
              <a:rPr lang="en-GB" dirty="0" smtClean="0"/>
              <a:t>.</a:t>
            </a:r>
          </a:p>
          <a:p>
            <a:pPr algn="just">
              <a:lnSpc>
                <a:spcPct val="200000"/>
              </a:lnSpc>
            </a:pPr>
            <a:r>
              <a:rPr lang="en-GB" dirty="0"/>
              <a:t>The app </a:t>
            </a:r>
            <a:r>
              <a:rPr lang="en-GB" dirty="0" smtClean="0"/>
              <a:t>developed sorts </a:t>
            </a:r>
            <a:r>
              <a:rPr lang="en-GB" dirty="0"/>
              <a:t>the tasks based on "fresh", "trending", and "most help wanted".</a:t>
            </a:r>
          </a:p>
          <a:p>
            <a:pPr marL="0" indent="0">
              <a:lnSpc>
                <a:spcPct val="200000"/>
              </a:lnSpc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6610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Continued…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5600" y="2043748"/>
            <a:ext cx="9728200" cy="3758292"/>
          </a:xfrm>
        </p:spPr>
        <p:txBody>
          <a:bodyPr>
            <a:normAutofit fontScale="92500"/>
          </a:bodyPr>
          <a:lstStyle/>
          <a:p>
            <a:pPr algn="just">
              <a:lnSpc>
                <a:spcPct val="200000"/>
              </a:lnSpc>
            </a:pPr>
            <a:r>
              <a:rPr lang="en-GB" dirty="0" smtClean="0"/>
              <a:t>User </a:t>
            </a:r>
            <a:r>
              <a:rPr lang="en-GB" dirty="0"/>
              <a:t>login system (Using a </a:t>
            </a:r>
            <a:r>
              <a:rPr lang="en-GB" dirty="0" smtClean="0"/>
              <a:t>Node.js </a:t>
            </a:r>
            <a:r>
              <a:rPr lang="en-GB" dirty="0"/>
              <a:t>based server and a </a:t>
            </a:r>
            <a:r>
              <a:rPr lang="en-GB" dirty="0" smtClean="0"/>
              <a:t>MongoDB database).</a:t>
            </a:r>
          </a:p>
          <a:p>
            <a:pPr algn="just">
              <a:lnSpc>
                <a:spcPct val="200000"/>
              </a:lnSpc>
            </a:pPr>
            <a:r>
              <a:rPr lang="en-GB" dirty="0"/>
              <a:t>Initial front-end systems </a:t>
            </a:r>
            <a:r>
              <a:rPr lang="en-GB" dirty="0" smtClean="0"/>
              <a:t>built on </a:t>
            </a:r>
            <a:r>
              <a:rPr lang="en-GB" dirty="0"/>
              <a:t>android and possible web based in the future</a:t>
            </a:r>
            <a:r>
              <a:rPr lang="en-GB" dirty="0" smtClean="0"/>
              <a:t>.</a:t>
            </a:r>
          </a:p>
          <a:p>
            <a:pPr algn="just">
              <a:lnSpc>
                <a:spcPct val="200000"/>
              </a:lnSpc>
            </a:pPr>
            <a:r>
              <a:rPr lang="en-GB" dirty="0"/>
              <a:t>A vision and possibility that NGO's can use the app to help people using the app.</a:t>
            </a:r>
          </a:p>
          <a:p>
            <a:pPr marL="0" indent="0">
              <a:lnSpc>
                <a:spcPct val="200000"/>
              </a:lnSpc>
              <a:buNone/>
            </a:pP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358357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Platform Architecture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7571" y="-190500"/>
            <a:ext cx="13569659" cy="830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331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Applications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394" y="1651000"/>
            <a:ext cx="11697606" cy="520700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GB" dirty="0" smtClean="0"/>
              <a:t>Repairing </a:t>
            </a:r>
            <a:r>
              <a:rPr lang="en-GB" dirty="0"/>
              <a:t>of </a:t>
            </a:r>
            <a:r>
              <a:rPr lang="en-GB" dirty="0" smtClean="0"/>
              <a:t>Roads.</a:t>
            </a:r>
          </a:p>
          <a:p>
            <a:pPr>
              <a:lnSpc>
                <a:spcPct val="200000"/>
              </a:lnSpc>
            </a:pPr>
            <a:r>
              <a:rPr lang="en-GB" dirty="0"/>
              <a:t>Roadside Advertisements clean-up</a:t>
            </a:r>
            <a:r>
              <a:rPr lang="en-GB" dirty="0" smtClean="0"/>
              <a:t>.</a:t>
            </a:r>
          </a:p>
          <a:p>
            <a:pPr>
              <a:lnSpc>
                <a:spcPct val="200000"/>
              </a:lnSpc>
            </a:pPr>
            <a:r>
              <a:rPr lang="en-GB" dirty="0"/>
              <a:t>To supply the needs of orphanages.</a:t>
            </a:r>
            <a:endParaRPr lang="en-GB" dirty="0" smtClean="0"/>
          </a:p>
          <a:p>
            <a:pPr>
              <a:lnSpc>
                <a:spcPct val="200000"/>
              </a:lnSpc>
            </a:pPr>
            <a:r>
              <a:rPr lang="en-GB" dirty="0" smtClean="0"/>
              <a:t>Planting </a:t>
            </a:r>
            <a:r>
              <a:rPr lang="en-GB" dirty="0"/>
              <a:t>trees on road </a:t>
            </a:r>
            <a:r>
              <a:rPr lang="en-GB" dirty="0" smtClean="0"/>
              <a:t>side/gardens.</a:t>
            </a:r>
          </a:p>
          <a:p>
            <a:pPr>
              <a:lnSpc>
                <a:spcPct val="200000"/>
              </a:lnSpc>
            </a:pPr>
            <a:r>
              <a:rPr lang="en-GB" dirty="0" smtClean="0"/>
              <a:t>Stray pet control </a:t>
            </a:r>
            <a:r>
              <a:rPr lang="en-GB" dirty="0"/>
              <a:t>in the </a:t>
            </a:r>
            <a:r>
              <a:rPr lang="en-GB" dirty="0" smtClean="0"/>
              <a:t>neighbourhood.</a:t>
            </a:r>
          </a:p>
          <a:p>
            <a:pPr>
              <a:lnSpc>
                <a:spcPct val="200000"/>
              </a:lnSpc>
            </a:pPr>
            <a:r>
              <a:rPr lang="en-GB" dirty="0" smtClean="0"/>
              <a:t>Cleaning up of garbage </a:t>
            </a:r>
            <a:r>
              <a:rPr lang="en-GB" dirty="0"/>
              <a:t>pile up in the </a:t>
            </a:r>
            <a:r>
              <a:rPr lang="en-GB" dirty="0" smtClean="0"/>
              <a:t>neighbourhood.</a:t>
            </a:r>
          </a:p>
        </p:txBody>
      </p:sp>
    </p:spTree>
    <p:extLst>
      <p:ext uri="{BB962C8B-B14F-4D97-AF65-F5344CB8AC3E}">
        <p14:creationId xmlns:p14="http://schemas.microsoft.com/office/powerpoint/2010/main" val="12369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IN" dirty="0" smtClean="0"/>
              <a:t>Layout Plan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-1711779"/>
            <a:ext cx="10682515" cy="10682515"/>
          </a:xfrm>
        </p:spPr>
      </p:pic>
    </p:spTree>
    <p:extLst>
      <p:ext uri="{BB962C8B-B14F-4D97-AF65-F5344CB8AC3E}">
        <p14:creationId xmlns:p14="http://schemas.microsoft.com/office/powerpoint/2010/main" val="205178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90989" y="321960"/>
            <a:ext cx="9404723" cy="676972"/>
          </a:xfrm>
        </p:spPr>
        <p:txBody>
          <a:bodyPr/>
          <a:lstStyle/>
          <a:p>
            <a:r>
              <a:rPr lang="en-IN" sz="2800" dirty="0" smtClean="0"/>
              <a:t>Screenshots from final working App.</a:t>
            </a:r>
            <a:endParaRPr lang="en-IN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2705" y="1088910"/>
            <a:ext cx="2946866" cy="576262"/>
          </a:xfrm>
        </p:spPr>
        <p:txBody>
          <a:bodyPr/>
          <a:lstStyle/>
          <a:p>
            <a:pPr algn="ctr"/>
            <a:r>
              <a:rPr lang="en-IN" sz="2000" dirty="0" smtClean="0"/>
              <a:t>Splash Screen</a:t>
            </a:r>
            <a:endParaRPr lang="en-IN" sz="2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015" y="1088910"/>
            <a:ext cx="2936241" cy="576262"/>
          </a:xfrm>
        </p:spPr>
        <p:txBody>
          <a:bodyPr/>
          <a:lstStyle/>
          <a:p>
            <a:pPr algn="ctr"/>
            <a:r>
              <a:rPr lang="en-IN" sz="2000" dirty="0"/>
              <a:t>Log In Page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124698" y="1088910"/>
            <a:ext cx="2932113" cy="576262"/>
          </a:xfrm>
        </p:spPr>
        <p:txBody>
          <a:bodyPr/>
          <a:lstStyle/>
          <a:p>
            <a:pPr algn="ctr"/>
            <a:r>
              <a:rPr lang="en-IN" sz="2000" dirty="0"/>
              <a:t>Sign Up </a:t>
            </a:r>
            <a:r>
              <a:rPr lang="en-IN" sz="2000" dirty="0" smtClean="0"/>
              <a:t>Page</a:t>
            </a:r>
            <a:endParaRPr lang="en-IN" sz="2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0103" y="1845128"/>
            <a:ext cx="2481305" cy="441120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6441" y="1845128"/>
            <a:ext cx="2481306" cy="441120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85" y="1845127"/>
            <a:ext cx="2481306" cy="441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3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948974" y="762000"/>
            <a:ext cx="2936241" cy="576262"/>
          </a:xfrm>
        </p:spPr>
        <p:txBody>
          <a:bodyPr/>
          <a:lstStyle/>
          <a:p>
            <a:pPr algn="ctr"/>
            <a:r>
              <a:rPr lang="en-IN" dirty="0" smtClean="0"/>
              <a:t>Main Page</a:t>
            </a: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22" y="1475503"/>
            <a:ext cx="5755990" cy="515045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094" y="1603672"/>
            <a:ext cx="5749906" cy="514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52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206</TotalTime>
  <Words>306</Words>
  <Application>Microsoft Office PowerPoint</Application>
  <PresentationFormat>Widescreen</PresentationFormat>
  <Paragraphs>39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Do Something</vt:lpstr>
      <vt:lpstr>The Idea</vt:lpstr>
      <vt:lpstr>Features of the App</vt:lpstr>
      <vt:lpstr>Continued…</vt:lpstr>
      <vt:lpstr>Platform Architecture</vt:lpstr>
      <vt:lpstr>Applications</vt:lpstr>
      <vt:lpstr>Layout Plan</vt:lpstr>
      <vt:lpstr>Screenshots from final working App.</vt:lpstr>
      <vt:lpstr>PowerPoint Presentation</vt:lpstr>
      <vt:lpstr>PowerPoint Presentation</vt:lpstr>
      <vt:lpstr>Contributors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Ataa Mohammed</dc:creator>
  <cp:lastModifiedBy>Ataa Mohammed</cp:lastModifiedBy>
  <cp:revision>20</cp:revision>
  <dcterms:created xsi:type="dcterms:W3CDTF">2017-08-23T17:43:51Z</dcterms:created>
  <dcterms:modified xsi:type="dcterms:W3CDTF">2017-08-24T08:19:05Z</dcterms:modified>
</cp:coreProperties>
</file>

<file path=docProps/thumbnail.jpeg>
</file>